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88840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образование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«Боровский район»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30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1704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Фотоматериалы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докладу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концессионного соглашения для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реконструкции систем теплоснабжения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20879"/>
            <a:ext cx="4572000" cy="303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3000"/>
            <a:ext cx="4572000" cy="295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6169"/>
            <a:ext cx="4032448" cy="297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3923208"/>
            <a:ext cx="40324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ул.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работы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замене воздушной теплотрассы на подземный трубопровод</a:t>
            </a:r>
          </a:p>
        </p:txBody>
      </p:sp>
    </p:spTree>
    <p:extLst>
      <p:ext uri="{BB962C8B-B14F-4D97-AF65-F5344CB8AC3E}">
        <p14:creationId xmlns:p14="http://schemas.microsoft.com/office/powerpoint/2010/main" val="39623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84" y="620688"/>
            <a:ext cx="4270520" cy="283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5" y="3717032"/>
            <a:ext cx="4247539" cy="282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270520" cy="283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005064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Сквер Победы - демонтаж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воздушной теплотрассы</a:t>
            </a:r>
          </a:p>
        </p:txBody>
      </p:sp>
    </p:spTree>
    <p:extLst>
      <p:ext uri="{BB962C8B-B14F-4D97-AF65-F5344CB8AC3E}">
        <p14:creationId xmlns:p14="http://schemas.microsoft.com/office/powerpoint/2010/main" val="31623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84104" cy="264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77277"/>
            <a:ext cx="6624736" cy="361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96487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ул.Лесная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монтаж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новой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блочно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-модульной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котельной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532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970240" cy="397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501317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ул. Лесная - прокладка сетей к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блочно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модульной котельной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667176" cy="263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4" y="692696"/>
            <a:ext cx="4667176" cy="263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5" y="692696"/>
            <a:ext cx="3896426" cy="263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2264" y="4077072"/>
            <a:ext cx="46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Блочно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 модульная котельная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ул. Южная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85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62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10</cp:revision>
  <cp:lastPrinted>2017-05-25T11:41:19Z</cp:lastPrinted>
  <dcterms:created xsi:type="dcterms:W3CDTF">2017-05-25T06:40:54Z</dcterms:created>
  <dcterms:modified xsi:type="dcterms:W3CDTF">2018-09-13T07:22:26Z</dcterms:modified>
</cp:coreProperties>
</file>