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D08C-6409-4B96-9923-7A7724518837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3C7-7E4E-47F9-BA70-C1BF7BBEA0D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30009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D08C-6409-4B96-9923-7A7724518837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3C7-7E4E-47F9-BA70-C1BF7BBEA0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8116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D08C-6409-4B96-9923-7A7724518837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3C7-7E4E-47F9-BA70-C1BF7BBEA0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7880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D08C-6409-4B96-9923-7A7724518837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3C7-7E4E-47F9-BA70-C1BF7BBEA0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362749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D08C-6409-4B96-9923-7A7724518837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3C7-7E4E-47F9-BA70-C1BF7BBEA0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5697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D08C-6409-4B96-9923-7A7724518837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3C7-7E4E-47F9-BA70-C1BF7BBEA0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643984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D08C-6409-4B96-9923-7A7724518837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3C7-7E4E-47F9-BA70-C1BF7BBEA0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7249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D08C-6409-4B96-9923-7A7724518837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3C7-7E4E-47F9-BA70-C1BF7BBEA0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74306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D08C-6409-4B96-9923-7A7724518837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3C7-7E4E-47F9-BA70-C1BF7BBEA0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053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D08C-6409-4B96-9923-7A7724518837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3C7-7E4E-47F9-BA70-C1BF7BBEA0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8155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D08C-6409-4B96-9923-7A7724518837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3C7-7E4E-47F9-BA70-C1BF7BBEA0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1781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D08C-6409-4B96-9923-7A7724518837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3C7-7E4E-47F9-BA70-C1BF7BBEA0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128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D08C-6409-4B96-9923-7A7724518837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3C7-7E4E-47F9-BA70-C1BF7BBEA0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5463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D08C-6409-4B96-9923-7A7724518837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3C7-7E4E-47F9-BA70-C1BF7BBEA0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2871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D08C-6409-4B96-9923-7A7724518837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3C7-7E4E-47F9-BA70-C1BF7BBEA0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4048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D08C-6409-4B96-9923-7A7724518837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3C7-7E4E-47F9-BA70-C1BF7BBEA0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9527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D08C-6409-4B96-9923-7A7724518837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3C7-7E4E-47F9-BA70-C1BF7BBEA0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6156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4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B2AD08C-6409-4B96-9923-7A7724518837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54D43C7-7E4E-47F9-BA70-C1BF7BBEA0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61642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72040" y="2645228"/>
            <a:ext cx="8001000" cy="2971801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С 1 апреля 2022 </a:t>
            </a:r>
            <a:r>
              <a:rPr lang="ru-RU" sz="4400" dirty="0" smtClean="0"/>
              <a:t>года Семьям </a:t>
            </a:r>
            <a:r>
              <a:rPr lang="ru-RU" sz="4400" dirty="0" smtClean="0"/>
              <a:t>с невысоким доходом установлена ежемесячная выплата на ребенка от 8 до 17 лет.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47175" y="0"/>
            <a:ext cx="2841650" cy="26600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368444" y="2793076"/>
            <a:ext cx="2568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Прокуратура Боровского района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452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3324226"/>
            <a:ext cx="10944225" cy="2852738"/>
          </a:xfrm>
        </p:spPr>
        <p:txBody>
          <a:bodyPr/>
          <a:lstStyle/>
          <a:p>
            <a:r>
              <a:rPr lang="ru-RU" dirty="0" smtClean="0"/>
              <a:t>Ее </a:t>
            </a:r>
            <a:r>
              <a:rPr lang="ru-RU" dirty="0" smtClean="0"/>
              <a:t>могут получить российские семьи со среднедушевым доходом ниже регионального прожиточного минимума на душу населения. Размер выплаты составляет 50% от детского прожиточного минимума в регионе</a:t>
            </a:r>
            <a:endParaRPr lang="ru-RU" dirty="0"/>
          </a:p>
        </p:txBody>
      </p:sp>
      <p:sp>
        <p:nvSpPr>
          <p:cNvPr id="2050" name="AutoShape 2" descr="Семья на английском для детей и взрослых | EnglishD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Семья на английском для детей и взрослых | EnglishD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3" name="Picture 5" descr="C:\Users\user\Desktop\1639748981_content_700x4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4924" y="258535"/>
            <a:ext cx="5311775" cy="34671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276010" y="731519"/>
            <a:ext cx="40886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 1 апреля 2022 г. вводится ежемесячная денежная выплата на ребенка в возрасте от восьми до семнадцати лет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63016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4030" y="4983720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Обратиться за получением выплаты можно через МФЦ и портал </a:t>
            </a:r>
            <a:r>
              <a:rPr lang="ru-RU" b="1" dirty="0" err="1" smtClean="0"/>
              <a:t>госуслуг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19595" y="0"/>
            <a:ext cx="8172405" cy="3615267"/>
          </a:xfrm>
        </p:spPr>
        <p:txBody>
          <a:bodyPr/>
          <a:lstStyle/>
          <a:p>
            <a:r>
              <a:rPr lang="ru-RU" b="1" dirty="0" smtClean="0"/>
              <a:t>Если среднедушевой доход семьи с учетом выплаты в 50% не дотягивает до регионального прожиточного минимума, то выплата назначается в размере 75%. Если и в этом случае региональный минимум не превышен, то выплата составит 100% от прожиточного минимума на ребенка.       </a:t>
            </a:r>
            <a:endParaRPr lang="ru-RU" dirty="0"/>
          </a:p>
        </p:txBody>
      </p:sp>
      <p:pic>
        <p:nvPicPr>
          <p:cNvPr id="1026" name="Picture 2" descr="Счастливая семья, иллюстрация вектора Иллюстрация вектора - иллюстрации  насчитывающей удерживание, вокруг: 511129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765" y="348979"/>
            <a:ext cx="3188516" cy="3375841"/>
          </a:xfrm>
          <a:prstGeom prst="rect">
            <a:avLst/>
          </a:prstGeom>
          <a:noFill/>
        </p:spPr>
      </p:pic>
      <p:sp>
        <p:nvSpPr>
          <p:cNvPr id="1030" name="AutoShape 6" descr="Подтверждение дохода через Госуслуг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Подтверждение дохода через Госуслуг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3" name="Picture 9" descr="C:\Users\user\Desktop\pic_26_f52c15894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48881" y="2801983"/>
            <a:ext cx="3543119" cy="3758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</TotalTime>
  <Words>124</Words>
  <Application>Microsoft Office PowerPoint</Application>
  <PresentationFormat>Произвольный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Сектор</vt:lpstr>
      <vt:lpstr>С 1 апреля 2022 года Семьям с невысоким доходом установлена ежемесячная выплата на ребенка от 8 до 17 лет. .</vt:lpstr>
      <vt:lpstr>Слайд 2</vt:lpstr>
      <vt:lpstr>Обратиться за получением выплаты можно через МФЦ и портал госуслуг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10 января 2022 года введена ответственность за неоднократное агрессивное вождение.</dc:title>
  <dc:creator>Новрузов Сафар Надирович</dc:creator>
  <cp:lastModifiedBy>user</cp:lastModifiedBy>
  <cp:revision>4</cp:revision>
  <dcterms:created xsi:type="dcterms:W3CDTF">2022-01-27T08:54:15Z</dcterms:created>
  <dcterms:modified xsi:type="dcterms:W3CDTF">2022-04-07T13:12:16Z</dcterms:modified>
</cp:coreProperties>
</file>